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8CD12-8807-4478-A8EA-3CA361C4B6C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76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21D86-231C-481F-910D-5856D6B5A7D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157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5309C-2F0C-4CE3-BCB1-FC3785AE26D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687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7A5D9-0DDC-4C9D-B233-EAC5C5387E0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4140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A75BE-A7B7-4707-9D49-10667E01B533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182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908F1-9D0B-421A-9E68-3129D3DE490C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829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F5DA0-77F8-43DF-9D38-41B265065FA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014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D20D-94EA-4029-9C5E-736ACDA825C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227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F2BD-724F-494B-8183-4F66D2240CE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08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DBE3-5279-49D8-B662-BBD09AA929D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25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A3CA-9EC7-4EB3-9EAD-3DCD051DEAD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898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EB6F4-5234-46D2-A60C-DC787F9B972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368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454B4-E22B-4A15-AEB9-99E6A85D2E6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747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F68D32F0-0991-443A-83C2-FFA34FBE25D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Ankündigung SS 2020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2400" dirty="0"/>
              <a:t>Wegen der Corona-Epidemie kann die Vorlesung GTE nicht als Präsenzveranstaltung durchgeführt werden. Der Lernstoff wird digital in Form der Textfolien der Vorlesungen zugänglich gemacht. </a:t>
            </a:r>
          </a:p>
          <a:p>
            <a:pPr eaLnBrk="1" hangingPunct="1"/>
            <a:r>
              <a:rPr lang="de-DE" altLang="de-DE" sz="2400" dirty="0"/>
              <a:t>Zusätzlich werden einige Folien mit Voice-</a:t>
            </a:r>
            <a:r>
              <a:rPr lang="de-DE" altLang="de-DE" sz="2400" dirty="0" err="1"/>
              <a:t>over</a:t>
            </a:r>
            <a:r>
              <a:rPr lang="de-DE" altLang="de-DE" sz="2400" dirty="0"/>
              <a:t>-</a:t>
            </a:r>
            <a:r>
              <a:rPr lang="de-DE" altLang="de-DE" sz="2400" dirty="0" err="1"/>
              <a:t>ppt</a:t>
            </a:r>
            <a:r>
              <a:rPr lang="de-DE" altLang="de-DE" sz="2400" dirty="0"/>
              <a:t>-Kommentaren versehen und bei der jeweiligen Vorlesung als </a:t>
            </a:r>
            <a:r>
              <a:rPr lang="de-DE" altLang="de-DE" sz="2400" dirty="0" err="1"/>
              <a:t>ppt</a:t>
            </a:r>
            <a:r>
              <a:rPr lang="de-DE" altLang="de-DE" sz="2400"/>
              <a:t>-Datei eingestellt</a:t>
            </a:r>
            <a:r>
              <a:rPr lang="de-DE" altLang="de-DE" sz="2400" dirty="0"/>
              <a:t>.  </a:t>
            </a:r>
            <a:endParaRPr lang="de-DE" alt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21"/>
    </mc:Choice>
    <mc:Fallback xmlns="">
      <p:transition spd="slow" advTm="50921"/>
    </mc:Fallback>
  </mc:AlternateContent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Ankündigung SS 2020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</dc:creator>
  <cp:lastModifiedBy>katja</cp:lastModifiedBy>
  <cp:revision>81</cp:revision>
  <dcterms:created xsi:type="dcterms:W3CDTF">2009-08-08T13:47:39Z</dcterms:created>
  <dcterms:modified xsi:type="dcterms:W3CDTF">2020-04-08T09:31:36Z</dcterms:modified>
</cp:coreProperties>
</file>